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Average"/>
      <p:regular r:id="rId61"/>
    </p:embeddedFont>
    <p:embeddedFont>
      <p:font typeface="Oswald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32">
          <p15:clr>
            <a:srgbClr val="9AA0A6"/>
          </p15:clr>
        </p15:guide>
        <p15:guide id="2" pos="132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2"/>
        <p:guide pos="132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swald-regular.fntdata"/><Relationship Id="rId61" Type="http://schemas.openxmlformats.org/officeDocument/2006/relationships/font" Target="fonts/Average-regular.fntdata"/><Relationship Id="rId20" Type="http://schemas.openxmlformats.org/officeDocument/2006/relationships/slide" Target="slides/slide15.xml"/><Relationship Id="rId63" Type="http://schemas.openxmlformats.org/officeDocument/2006/relationships/font" Target="fonts/Oswa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58c8247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58c8247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Hvem er jeg (utvikler - nye løsninger, gamle løsninger - private kunder - forskjellige team)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3dd99a1b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3dd99a1b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Så du tenker kanskje. Men jeg vet jo hvordan koden min fungerer.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Det er veldig sjeldent at du jobber alene på et prosjekt. Så andre kommer til å måtte lese og endre på koden din.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Kanskje du til og med har sluttet på prosjektet.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Og selv om har skrevet koden selv, er det absolutt ikke så lett å huske hva man tenkte for en tid tilbake.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Dette skjer meg selv hele tiden. Jeg kommer tilbake til en bit kode og bare wattafakk?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3dd99a1b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3dd99a1b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Det stemmer at det vil gå raskere å utvikle uten å tenke så nøye på å holde kompleksitet nede.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Men som nevnt tidligere vil økt kompleksitet øke den kognitive belastningen og vil derfor redusere hastigheten vår over tid.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Siden du starter med høy hastighet vil kunden bli grinete fordi hastigheten plutselig går ned. Dette vil ikke noen tjene på.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Derfor vil du kunne ha en jevnere hastighet på utviklingen hvor god kode er et fokus fra starten av.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Med et godt fundament vil det være lettere å gjøre endringer.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Andre utviklere vil kunne sette seg raskere inn i koden din, og kunne gjøre endringer uten å være livredde for bugs.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3dd99a1b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3dd99a1b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Det er veldig vanlig å ikke bry seg om god kode fordi man har tidspress.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Man tenker at jeg må bare få ut denne featuren nå, så vil jeg bruke tid på å rydde dette senere.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df85b9f1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df85b9f1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Det skjer ALDRI!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Kunden har sjeldent forståelse for rydding av kode. </a:t>
            </a:r>
            <a:r>
              <a:rPr lang="en-GB" sz="1800">
                <a:solidFill>
                  <a:schemeClr val="dk1"/>
                </a:solidFill>
              </a:rPr>
              <a:t>Fordi dette er ikke noe som gir verdi for brukeren.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Brukeren vil ikke oppleve noen forskjell med på bra eller dårlig kode.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Det kommer til å ta lenger tid å rydde i koden på et senere tidspunkt når koden ikke lenger ligger friskt i minnet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df85b9f1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df85b9f1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Og jo lenger man venter jo vanskeligere blir det å rydde opp.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Det er mulig å skrive slik kode i starten av et prosjekt. Ved et tidspunkt vil du dog nå en grense, hvor utviklingen begynner å gå tregere og tregere.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For å opprettholde hastigheten må du skrive dårligere og dårligere kode, men hacks på hacks, til du kommer til et punkt hvor det ikke lenger er mulig å gjøre endringer.</a:t>
            </a:r>
            <a:endParaRPr sz="18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dd99a1b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dd99a1b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Så hvordan reduserer vi kompleks kode?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Kompleks kode kan reduseres på flere områder. Bedre arkitektur er f.eks en av dem.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Men det mest grunnleggende formen er det vi kaller for clean code.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de94039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de94039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de940390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de940390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Clean code er en samling prinsipper eller konvensjoner som er ment å gjøre kode enklere å lese og forstå.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Prinsippene er samlet i boken </a:t>
            </a:r>
            <a:r>
              <a:rPr i="1" lang="en-GB" sz="1800"/>
              <a:t>Clean Code </a:t>
            </a:r>
            <a:r>
              <a:rPr lang="en-GB" sz="1800"/>
              <a:t>av Robert Ceil "Uncle Bob" Martin.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Uncle Bob er en av forfatterene av Agile Manifesto (en samling på 12 prinsipper for agile utvikling)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Denne boken anses å være selve standarden for god kode.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3dd99a1b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3dd99a1b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Dette er det Clean Code handler om.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Fortell om min historie til Clean code - DHIS Android utvikling master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 sz="1800"/>
              <a:t>Fikk et helt kapittel i masteren.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 sz="1800"/>
              <a:t>Jeg brukte flere uker på å sette meg inn i kodebasen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 sz="1800"/>
              <a:t>Masse klasser og funksjoner som ikke var i bruk.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 sz="1800"/>
              <a:t>Helt bananas funksjoner på over 200 linjer.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bc920886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bc920886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Det er viktig å merke seg at Clean code ikke handler om å skrive perfekt kode.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Det handler om å redusere </a:t>
            </a:r>
            <a:r>
              <a:rPr lang="en-GB" sz="1800"/>
              <a:t>kompleksitet</a:t>
            </a:r>
            <a:r>
              <a:rPr lang="en-GB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df85b9f1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df85b9f1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Har dere noen gang sett på koden deres 2 uker etter at dere skrev den.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Eller tatt over </a:t>
            </a:r>
            <a:r>
              <a:rPr lang="en-GB" sz="2000"/>
              <a:t>noen andre sin kode?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Var koden fortsatt enkel å fortstå?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Dette er et ganske ekstremt eksempel. Hvor mange FormArray in FormArray typer er det vi har her egentlig?</a:t>
            </a:r>
            <a:endParaRPr sz="20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e66685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be66685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En konvensjon er noe som beskriver en fast praksis på hvordan noe gjøres. Med andre ord et mønster hvordan man gjør noe.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Ved å følge konvensjoner danner vi mønster i koden som beskriver et konsept. Når vi gjenkjenner et mønster vil vi med en gang forstå konseptet bak.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3d5340db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3d5340db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Så hva er et eksempel på en konvensjon i kode?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Her er en konvensjon man bruker i java ved sammenligning av to </a:t>
            </a:r>
            <a:r>
              <a:rPr lang="en-GB" sz="1800"/>
              <a:t>uttrykk.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Man </a:t>
            </a:r>
            <a:r>
              <a:rPr lang="en-GB" sz="1800"/>
              <a:t>foretrekker her å bruke parenteser rundt hvert uttrykk.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Da ser man med en gang hvilke variables som sammelignes med hva.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3d5340db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3d5340db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Men hvordan fungerer mønster på oss?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Som mennesker er en av de viktigste fordelene vi har fra evolusjonen er vår evne til å gjenkjenne mønster.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Ved å gjenkjenne mønster kan vi raskere orientere oss, raskere oppdage farer, vite hva vi kan spise.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f85b9f1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f85b9f1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 hverdagen leter hjernene våre konstant etter mønster i for eksempel egenskaper eller attributter ved ting for å gi mening til omverden.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df85b9f1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df85b9f1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Når vi har sett et mønster nok ganger vil hjernen vår kategorisere dette som et konsept og dette vil bli lagt i underbevisstheten.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Hvis vi kun har sett fugler fly og vil vi etterhvert oppfatte det som et mønster. At ting som flyr, det er sånne fugler.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3dd99a1b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3dd99a1b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Etterhvert som et mønster er blitt til et konsept kan dette lett plukkes opp av underbevisstheten.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Underbevisstheten er det raskeste minnet vi har og gir oss svar nærmest instant. Veldig forenklet kan vi sammenligne det med en slags key-value store.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Svaret på hovedstaden i Norge er f.eks repetert så mange ganger for oss at det ligger lett tilgjengelig i det underbevisste minnet.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Det bevisste sinnet på sin side er det vi kaller korttidsminnet. Det benytter seg av logisk tenking og krever refleksjon. Det tar dermed mye lenger tid å gi et svar. Under tester har vi sett at mennesker klarer å holde ca 7 ting i minnet samtidig.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9bedcdc4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9bedcdc4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Hvis en aktør støter på brudd til oppfatningen av konseptet, tvinges aktøren over til å </a:t>
            </a:r>
            <a:r>
              <a:rPr lang="en-GB" sz="1800">
                <a:solidFill>
                  <a:schemeClr val="dk1"/>
                </a:solidFill>
              </a:rPr>
              <a:t>reflektere over hvorfor det er brudd på konseptet.</a:t>
            </a:r>
            <a:endParaRPr sz="18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9bedcdc4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9bedcdc4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Bruk av kortidsminnet krever som sagt mye mer mental belastning av en aktør enn å hente det i det underbevisste.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 kode har vi f.eks konvensjoner indentering i kode som representerer et hierarki. Hvis vi slenger inn for mye indentering bryter dette med konvensjonene våre og vil skape dissonans og krever reflektering.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Dermed. Hvis vi forholder oss til gode konvensjoner kan vi bruke vår mentale energi på å lage kule løsninger istedenfor å lese dårlig kode.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3dd99a1b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3dd99a1b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Da har vi snakke nok om konvensjoner. La oss komme igang og se på noen eksempler.</a:t>
            </a:r>
            <a:endParaRPr sz="18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bc920886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bc920886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“Men det er vanskelig å navngi ting”: Å følge clean kode prinsipper vil gjøre det lettere å navngi ting.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Hvis det er vanskelig å navngi noe, så tenderer det å være fordi funksjonene dine gjør for mye,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Legg inn typer med typescript.</a:t>
            </a:r>
            <a:endParaRPr sz="1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df85b9f1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df85b9f1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Her har vi et litt mindre men fortsatt ganske vanskelig eksempel som må leses nøye. Legg merke til at det ikke står noe om hvorfor datoene er “valid”.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Dette er fra en random github konto jeg fant på nettet, så Gabriel er ikke noe jeg kjenner som henges ut her.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bc920886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bc920886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 2020 så er vi heldigvis forbi tiden hvor vi måtte spare på bytes ved å bruke forkortelser.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Det er bedre å bruke et litt for langt navn enn et litt for kort navn hvis det hjelper på forståelsen.</a:t>
            </a:r>
            <a:endParaRPr sz="18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bdf30145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bdf30145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Men det er jo selvfølgelig alltid en balanse der. Hvis det tar lenger tid å lese navnet enn det tar å forstå variabelen er man like langt.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Da kan man heller flytte over deler av variabelen til flere constanter.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bc920886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bc920886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Vi trenger ikke vite at userName er en string.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 </a:t>
            </a:r>
            <a:r>
              <a:rPr lang="en-GB" sz="1800"/>
              <a:t>kontekst</a:t>
            </a:r>
            <a:r>
              <a:rPr lang="en-GB" sz="1800"/>
              <a:t> av et objekt som heter user, er det heller ikke nødvendig å vite prefikse alle attributtene med user.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bc9208869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bc9208869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På samme måte som man burde unngå unødvendig kontekst så burde man heller ikke unnvære å legge til nødvendig kontekst.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Utifra navnet er det helt umulig å vite hva som printes her.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Er det en boolean?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Er det en liste med selected items?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Er det et enkelt selected objekt?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bdf30145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bdf30145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Hvis vi oppretter konsepter på typene våre, blir det mye lettere å med en gang vite hva de står for.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Booleans burde gjerne begynne med is, should, has etc.</a:t>
            </a:r>
            <a:endParaRPr sz="18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bdf3014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bdf3014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Hvis vi bruker lister, er det en fordel å legge til s for å signalisere flertall. Da er ikke nødvendig å si selectedUserList.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Det eneste tilfelle her kunne jo vært hvis man har to forskjellige data strukturer med users. En med map og en list.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c920886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c920886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Selv om funksjonen henter user objektet på forskjellige måter så henter funksjonen fortsatt user objektet.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Ved å bruke en fast konvensjon så vet vi med engang hva funksjonen gjør.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På samme måte vil vi ikke bruke samme navn på konsepter som er forskjellige.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Hvis vi har en funksjon som heter add som legger sammen to verdier, burde vi ikke bruke add() når vi vil legge til et element i en list. Da kan vi heller kalle den for insert, eller append.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Hvis man dog lager et nytt object, kan jeg være enig at “create” vil være et godt navn.</a:t>
            </a:r>
            <a:endParaRPr sz="18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bc920886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bc920886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bc920886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bc920886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bc920886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bc920886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df85b9f1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df85b9f1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Og dette her. Ikke en like stor bit kode, men likeså noe som må leses ganske nøye før man skjønner helt hva koden utfører.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bc9208869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bc9208869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GB" sz="1800">
                <a:solidFill>
                  <a:srgbClr val="0A0A0A"/>
                </a:solidFill>
                <a:highlight>
                  <a:srgbClr val="FFFFFF"/>
                </a:highlight>
              </a:rPr>
              <a:t>Da er det kanskje mange som sier galskap</a:t>
            </a:r>
            <a:endParaRPr sz="1800">
              <a:solidFill>
                <a:srgbClr val="0A0A0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bc920886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bc920886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A0A0A"/>
                </a:solidFill>
                <a:highlight>
                  <a:srgbClr val="FFFFFF"/>
                </a:highlight>
              </a:rPr>
              <a:t>Dette er galskap! </a:t>
            </a:r>
            <a:endParaRPr sz="18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A0A0A"/>
                </a:solidFill>
                <a:highlight>
                  <a:srgbClr val="FFFFFF"/>
                </a:highlight>
              </a:rPr>
              <a:t>Vitsen her er egentlig ikke at 5 linjer er en absolutt grense. Det vi skal ta fra dette er heller det at hvis vi har en grense å forholde seg til, vil vi tenke over arkitekturen vår mer når vi ser at funksjonen går over denne grensen.</a:t>
            </a:r>
            <a:endParaRPr sz="18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A0A0A"/>
                </a:solidFill>
                <a:highlight>
                  <a:srgbClr val="FFFFFF"/>
                </a:highlight>
              </a:rPr>
              <a:t>Egentlig ikke. Hvis funksjoner er splittet opp til å gjøre hver sin ting, så er dette ikke noe problem.</a:t>
            </a:r>
            <a:endParaRPr sz="18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A0A0A"/>
                </a:solidFill>
                <a:highlight>
                  <a:srgbClr val="FFFFFF"/>
                </a:highlight>
              </a:rPr>
              <a:t>I tillegg. Ved å prøve å forholde seg til små funksjoner blir du presset til å tenke over arkitekturen til koden din.</a:t>
            </a:r>
            <a:endParaRPr sz="18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A0A0A"/>
                </a:solidFill>
                <a:highlight>
                  <a:srgbClr val="FFFFFF"/>
                </a:highlight>
              </a:rPr>
              <a:t>Koden vil også selvdokumentere, ved å gi forklarende navn til funksjonene isteden for å bruke kommentarer.</a:t>
            </a:r>
            <a:endParaRPr sz="180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GB" sz="1800">
                <a:solidFill>
                  <a:srgbClr val="0A0A0A"/>
                </a:solidFill>
                <a:highlight>
                  <a:srgbClr val="FFFFFF"/>
                </a:highlight>
              </a:rPr>
              <a:t>Dette er noe jeg vet forelesere og rettere er veldig glad i på universitetet, men dette er nok mest for at det skal være lettere å rette.</a:t>
            </a:r>
            <a:endParaRPr sz="1800">
              <a:solidFill>
                <a:srgbClr val="0A0A0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c16fbd5b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c16fbd5b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c16fbd5b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c16fbd5b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rgbClr val="0A0A0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bc9208869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bc9208869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bc920886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bc920886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En funksjon skal gjøre en ting, og bare en ting. Her gjør funksjonen to ting.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Den finner frem alle active customer og eposter dem.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Her er det lettere å først filtere ut de som er aktive og så eposte resten.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Her kommer vi også borti et typisk problem hvor man tenker seg at det gir bedre perfomance å iterer igjennom listen kun en gang.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Vi har sjelden så lange lister att dette er noe man trenger å tenke på. Og lesbarhet går foran performance mesteparten av tiden.</a:t>
            </a:r>
            <a:endParaRPr sz="18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c920886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c920886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bc920886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bc920886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Definitivt unngå side-effekter som man ikke forventer.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En get funksjon eller en boolean funksjon som vi ser her skal absolutt ikke endre på noe data. Den skal bare sende tilbake det man ber om.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Her heter funksjonen isValidPassword, så man ville forventet at den returnerer en boolean på true false. Men her prøver den også å logge inn brukeren i tilfelle passordet er riktig. </a:t>
            </a:r>
            <a:endParaRPr sz="18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bc920886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bc920886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Formatering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 spiller også inn i hvordan man leser og oppfatter kode. Her kan vi igjen bruke oss av verdien av konsepter som vi har snakket om tidligere.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222222"/>
                </a:solidFill>
              </a:rPr>
              <a:t>“Men det tar så lang tid å følge med på og ordne“: Det finnes automatiserte verktøy som fikser dette for deg. Prettier i js</a:t>
            </a:r>
            <a:endParaRPr sz="18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Enhver formatering burde formidle noe. Ikke bare formater på en måte fordi det er pent. Tenkt på hva det formidler. Vi bruker oss også av god formatering for å slippe å flytte øynene for.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bc920886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bc920886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Her ser vi en liste med lenker.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Legg merke til hvor mye øye må forflytte seg for å finne starten på neste element i listen.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f0a3da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f0a3da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Vi kan fort se på det første </a:t>
            </a:r>
            <a:r>
              <a:rPr lang="en-GB" sz="1400"/>
              <a:t>eksempel</a:t>
            </a:r>
            <a:r>
              <a:rPr lang="en-GB" sz="1400"/>
              <a:t> og si at jaja dette er altfor kompleks kode.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400"/>
              <a:t>Men hva er egentlig problemet med kompleks kode?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 sz="1400"/>
              <a:t>Er det ikke greit så lenge det fungerer?</a:t>
            </a:r>
            <a:endParaRPr sz="14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bc920886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bc920886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</a:rPr>
              <a:t>Mot dette. Her trenger øye bare å forflytte seg en fast lengde nedover for å finne neste element.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bc920886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bc920886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På samme måte som vanlig tekst er det i kode langt lettere å oppdage hver enkelt argument i konstruktøren når det er listet opp, i stedet for å bare la deg ligge som en rekke bortover.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 gjør også vanskelig å lese når ting ikke følger konvensjon. På eksempel 2 starter det første argumentet etter parentes i konstruktøren, så 2 spaces indenter på linja under.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Eksempel 2 gjør det egentlig ikke på noen måte lettere å lese, det bare omgår regelene om 140linjer.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c16fbd5b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c16fbd5b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22222"/>
                </a:solidFill>
                <a:highlight>
                  <a:srgbClr val="FFFFFF"/>
                </a:highlight>
              </a:rPr>
              <a:t>Hierakri formatering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Her er den samme koden skrevet med litt forskjellige formatering.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I den først koden oppfatter vi attributtet for “email” er under “username” bare på grunn av hvordan vi oppfatter hiearki ved formatering.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8bdba27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8bdba27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9bedcdc4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9bedcdc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chemeClr val="lt1"/>
                </a:highlight>
              </a:rPr>
              <a:t>Da tenkte jeg dere som vil skulle få lov til å prøve dere på en liten clean code refaktorerings oppgave. </a:t>
            </a:r>
            <a:endParaRPr sz="18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Vanligvis når man refaktorerer pleier man å skrive en del tester for å unngå at ting ikke brekker. Men for denne oppgaven så skal vi kun fokusere selve clean kode biten.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Så vi skal for enkelhetens skyld ikke bry oss om koden faktisk kjører. Dette er kun for å få det litt i fingrene og måtte reflektere over valg.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8bdba27d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8bdba27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Når man gjør dette er det greit å forholde seg til noen regler som gjør det lettere.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df0a3da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df0a3da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Vel, hadde det vært så greit at kode kun skulle bli skrevet en gang og så bare ligge og kose seg for all fremtid.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Men kode som lever i en applikasjon må ofte endres.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Nye features skal skrives som må fungere sammen og mest sannsynlig påvirke eksisterende kode.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En tilsynelatende liten endring på eksisterende kode, krever store endringer i resten av applikasjon.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Kode er ikke perfekt. Jo mer vi bruker den så vil bugs oppdages og må rettes.</a:t>
            </a:r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3dd99a1b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3dd99a1b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df0a3da1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df0a3da1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Når koden er kompleks gir det oss høyere kognitiv belastning.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Jo høyere kognitiv belastning, jo lenger tar oppgaven og jo større er risikoen for å introdusere nye bugs.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Utviklere vil kvie seg for å røre et område i koden, fordi ingen vet helt hvordan koden fungerer og en liten endring kan innebære kollaps i koden.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bc920886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bc920886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Ofte kan vi fort få tilfeller som dette. Hvor en liten endring kan få hele applikasjonen til å eksplodere.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003459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011875" y="2880750"/>
            <a:ext cx="6113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CFF5"/>
              </a:buClr>
              <a:buSzPts val="3000"/>
              <a:buNone/>
              <a:defRPr b="1" sz="3000">
                <a:solidFill>
                  <a:srgbClr val="29C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8" name="Google Shape;58;p13"/>
          <p:cNvCxnSpPr/>
          <p:nvPr/>
        </p:nvCxnSpPr>
        <p:spPr>
          <a:xfrm>
            <a:off x="509450" y="2627975"/>
            <a:ext cx="8151600" cy="0"/>
          </a:xfrm>
          <a:prstGeom prst="straightConnector1">
            <a:avLst/>
          </a:prstGeom>
          <a:noFill/>
          <a:ln cap="flat" cmpd="sng" w="9525">
            <a:solidFill>
              <a:srgbClr val="29CFF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" name="Google Shape;5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4452" y="845677"/>
            <a:ext cx="4334534" cy="12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blue">
  <p:cSld name="SECTION_HEADER_2">
    <p:bg>
      <p:bgPr>
        <a:solidFill>
          <a:srgbClr val="29CFF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606125" y="1678950"/>
            <a:ext cx="77949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606125" y="3477275"/>
            <a:ext cx="404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2000425" y="3056300"/>
            <a:ext cx="2303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lean code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2285400"/>
            <a:ext cx="85206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Andre skal lese og endre koden din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2285400"/>
            <a:ext cx="85206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Men å skrive god kode tar sånn tid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2285400"/>
            <a:ext cx="85206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Men jeg kan jo bare fikse på koden etterpå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311700" y="2269800"/>
            <a:ext cx="85206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“Later equals never”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27"/>
          <p:cNvSpPr txBox="1"/>
          <p:nvPr/>
        </p:nvSpPr>
        <p:spPr>
          <a:xfrm>
            <a:off x="257875" y="4531900"/>
            <a:ext cx="450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rgbClr val="FFFFFF"/>
                </a:solidFill>
              </a:rPr>
              <a:t>Robert Cecil Martin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2235725"/>
            <a:ext cx="8520600" cy="18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“Bad code generates more bad code”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28"/>
          <p:cNvSpPr txBox="1"/>
          <p:nvPr/>
        </p:nvSpPr>
        <p:spPr>
          <a:xfrm>
            <a:off x="257875" y="4531900"/>
            <a:ext cx="4500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rgbClr val="FFFFFF"/>
                </a:solidFill>
              </a:rPr>
              <a:t>Robert Cecil Martin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70325" y="2206425"/>
            <a:ext cx="8520600" cy="18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Så hvordan reduserer vi kompleks kode?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idx="1" type="subTitle"/>
          </p:nvPr>
        </p:nvSpPr>
        <p:spPr>
          <a:xfrm>
            <a:off x="606125" y="3477275"/>
            <a:ext cx="404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John Melin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" name="Google Shape;160;p30"/>
          <p:cNvSpPr txBox="1"/>
          <p:nvPr>
            <p:ph type="title"/>
          </p:nvPr>
        </p:nvSpPr>
        <p:spPr>
          <a:xfrm>
            <a:off x="674550" y="2015975"/>
            <a:ext cx="77949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Clean Code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338" y="523000"/>
            <a:ext cx="3081325" cy="40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2285400"/>
            <a:ext cx="85206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Clean Code === gjennomtenkte konvensjoner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514" y="386575"/>
            <a:ext cx="4614963" cy="418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606125" y="3477275"/>
            <a:ext cx="404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John Melin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388" y="0"/>
            <a:ext cx="678323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Hva er</a:t>
            </a:r>
            <a:r>
              <a:rPr lang="en-GB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 konvensjon?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if (a == b &amp;&amp; c == d)     // AVOID!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79400" rtl="0" algn="ctr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if ((a == b) &amp;&amp; (c == d)) // RIGHT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Hvordan fungerer mønster på oss?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8525"/>
            <a:ext cx="9144002" cy="568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625" y="152400"/>
            <a:ext cx="55219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50" y="0"/>
            <a:ext cx="81325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Brudd på konvensjon krever refleksjon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625" y="152400"/>
            <a:ext cx="69787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Enough jibber jabber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Navngivning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606125" y="3477275"/>
            <a:ext cx="404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John Melin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263"/>
            <a:ext cx="9143999" cy="416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Navngivning: navnet burde vise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intensjonen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6" name="Google Shape;2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50" y="1545975"/>
            <a:ext cx="4532624" cy="148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50" y="3496650"/>
            <a:ext cx="4532623" cy="14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4"/>
          <p:cNvSpPr txBox="1"/>
          <p:nvPr/>
        </p:nvSpPr>
        <p:spPr>
          <a:xfrm>
            <a:off x="235500" y="11871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BAD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44"/>
          <p:cNvSpPr txBox="1"/>
          <p:nvPr/>
        </p:nvSpPr>
        <p:spPr>
          <a:xfrm>
            <a:off x="311700" y="3137850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Navngivning: navnet burde vise intensjonen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50" y="1593075"/>
            <a:ext cx="8839201" cy="67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50" y="3131690"/>
            <a:ext cx="8839202" cy="154930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5"/>
          <p:cNvSpPr txBox="1"/>
          <p:nvPr/>
        </p:nvSpPr>
        <p:spPr>
          <a:xfrm>
            <a:off x="199750" y="1152850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BAD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45"/>
          <p:cNvSpPr txBox="1"/>
          <p:nvPr/>
        </p:nvSpPr>
        <p:spPr>
          <a:xfrm>
            <a:off x="311700" y="275142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Navngivning: unngå unødvendig kontext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6" name="Google Shape;266;p46"/>
          <p:cNvSpPr txBox="1"/>
          <p:nvPr/>
        </p:nvSpPr>
        <p:spPr>
          <a:xfrm>
            <a:off x="235500" y="11871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BAD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311700" y="31388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8" name="Google Shape;2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25" y="1558775"/>
            <a:ext cx="3508650" cy="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25" y="3520175"/>
            <a:ext cx="3508651" cy="35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425" y="1930376"/>
            <a:ext cx="2757600" cy="10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250" y="3955525"/>
            <a:ext cx="2449042" cy="9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Navngivning: Hva inneholder denne variabelen?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8" name="Google Shape;278;p47"/>
          <p:cNvPicPr preferRelativeResize="0"/>
          <p:nvPr/>
        </p:nvPicPr>
        <p:blipFill rotWithShape="1">
          <a:blip r:embed="rId3">
            <a:alphaModFix/>
          </a:blip>
          <a:srcRect b="69033" l="0" r="0" t="0"/>
          <a:stretch/>
        </p:blipFill>
        <p:spPr>
          <a:xfrm>
            <a:off x="377900" y="1514475"/>
            <a:ext cx="4171950" cy="6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Navngivning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opprett konsepter på typer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75" y="1688550"/>
            <a:ext cx="32956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Navngivning: opprett konsepter på typer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50" y="1988725"/>
            <a:ext cx="34671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Navngivning: gjenbruk konsepter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75" y="1148650"/>
            <a:ext cx="251875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Navngivning: unngå magiske tall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6" name="Google Shape;306;p51"/>
          <p:cNvSpPr txBox="1"/>
          <p:nvPr/>
        </p:nvSpPr>
        <p:spPr>
          <a:xfrm>
            <a:off x="311700" y="11871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BAD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7" name="Google Shape;307;p51"/>
          <p:cNvSpPr txBox="1"/>
          <p:nvPr/>
        </p:nvSpPr>
        <p:spPr>
          <a:xfrm>
            <a:off x="387900" y="30851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8" name="Google Shape;3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3490025"/>
            <a:ext cx="3553975" cy="14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00" y="1575405"/>
            <a:ext cx="3553975" cy="111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Navngivning: gi navn til booleans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6" name="Google Shape;316;p52"/>
          <p:cNvSpPr txBox="1"/>
          <p:nvPr/>
        </p:nvSpPr>
        <p:spPr>
          <a:xfrm>
            <a:off x="311700" y="11871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BAD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52"/>
          <p:cNvSpPr txBox="1"/>
          <p:nvPr/>
        </p:nvSpPr>
        <p:spPr>
          <a:xfrm>
            <a:off x="387900" y="30851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3602376"/>
            <a:ext cx="7783726" cy="1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708550"/>
            <a:ext cx="60007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Funksjoner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606125" y="3477275"/>
            <a:ext cx="404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John Melin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6440"/>
            <a:ext cx="9144002" cy="177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Funksjoner skal ikke være lenger enn 5 linjer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734638"/>
            <a:ext cx="8832300" cy="367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99" y="149100"/>
            <a:ext cx="6755801" cy="46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2" name="Google Shape;3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00" y="1087075"/>
            <a:ext cx="76771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Funksjoner: lag funksjon i stedet for kommentar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9" name="Google Shape;359;p58"/>
          <p:cNvSpPr txBox="1"/>
          <p:nvPr/>
        </p:nvSpPr>
        <p:spPr>
          <a:xfrm>
            <a:off x="205375" y="1124338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BAD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0" name="Google Shape;360;p58"/>
          <p:cNvSpPr txBox="1"/>
          <p:nvPr/>
        </p:nvSpPr>
        <p:spPr>
          <a:xfrm>
            <a:off x="281575" y="2870738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6063"/>
            <a:ext cx="8839202" cy="77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39996"/>
            <a:ext cx="5259551" cy="8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Funksjoner: splitt opp ansvar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9" name="Google Shape;369;p59"/>
          <p:cNvSpPr txBox="1"/>
          <p:nvPr/>
        </p:nvSpPr>
        <p:spPr>
          <a:xfrm>
            <a:off x="311700" y="1089288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BAD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0" name="Google Shape;370;p59"/>
          <p:cNvSpPr txBox="1"/>
          <p:nvPr/>
        </p:nvSpPr>
        <p:spPr>
          <a:xfrm>
            <a:off x="4658650" y="1089288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1" name="Google Shape;3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75" y="1499051"/>
            <a:ext cx="4140300" cy="156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000" y="1499050"/>
            <a:ext cx="4140301" cy="189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Funksjoner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bruk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defaults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9" name="Google Shape;379;p60"/>
          <p:cNvSpPr txBox="1"/>
          <p:nvPr/>
        </p:nvSpPr>
        <p:spPr>
          <a:xfrm>
            <a:off x="311700" y="11871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BAD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0" name="Google Shape;380;p60"/>
          <p:cNvSpPr txBox="1"/>
          <p:nvPr/>
        </p:nvSpPr>
        <p:spPr>
          <a:xfrm>
            <a:off x="387900" y="30851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1" name="Google Shape;3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588350"/>
            <a:ext cx="51435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25" y="3480850"/>
            <a:ext cx="43624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Funksjoner: unngå sideeffekter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9" name="Google Shape;389;p61"/>
          <p:cNvSpPr txBox="1"/>
          <p:nvPr/>
        </p:nvSpPr>
        <p:spPr>
          <a:xfrm>
            <a:off x="311700" y="11871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BAD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0" name="Google Shape;390;p61"/>
          <p:cNvSpPr txBox="1"/>
          <p:nvPr/>
        </p:nvSpPr>
        <p:spPr>
          <a:xfrm>
            <a:off x="4692000" y="11871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1" name="Google Shape;3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871900"/>
            <a:ext cx="3876899" cy="20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312" y="1776900"/>
            <a:ext cx="4193664" cy="214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Formatting matters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5" name="Google Shape;4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7" y="930643"/>
            <a:ext cx="8520599" cy="309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Erre ikke greit så lenge det fungerer da?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/>
          <p:nvPr>
            <p:ph idx="1" type="body"/>
          </p:nvPr>
        </p:nvSpPr>
        <p:spPr>
          <a:xfrm>
            <a:off x="311700" y="386575"/>
            <a:ext cx="8520600" cy="4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8166"/>
            <a:ext cx="8520601" cy="2399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8" name="Google Shape;418;p65"/>
          <p:cNvSpPr txBox="1"/>
          <p:nvPr/>
        </p:nvSpPr>
        <p:spPr>
          <a:xfrm>
            <a:off x="2333550" y="521475"/>
            <a:ext cx="447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9" name="Google Shape;419;p65"/>
          <p:cNvSpPr txBox="1"/>
          <p:nvPr/>
        </p:nvSpPr>
        <p:spPr>
          <a:xfrm>
            <a:off x="343275" y="2163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BAD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0" name="Google Shape;420;p65"/>
          <p:cNvSpPr txBox="1"/>
          <p:nvPr/>
        </p:nvSpPr>
        <p:spPr>
          <a:xfrm>
            <a:off x="343275" y="28654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1" name="Google Shape;421;p65"/>
          <p:cNvPicPr preferRelativeResize="0"/>
          <p:nvPr/>
        </p:nvPicPr>
        <p:blipFill rotWithShape="1">
          <a:blip r:embed="rId3">
            <a:alphaModFix/>
          </a:blip>
          <a:srcRect b="0" l="0" r="0" t="20369"/>
          <a:stretch/>
        </p:blipFill>
        <p:spPr>
          <a:xfrm>
            <a:off x="152400" y="688024"/>
            <a:ext cx="8839201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72174"/>
            <a:ext cx="8839199" cy="101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14250"/>
            <a:ext cx="5744152" cy="16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9" name="Google Shape;4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50" y="2809775"/>
            <a:ext cx="7515895" cy="12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050" y="571200"/>
            <a:ext cx="7515900" cy="149315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6"/>
          <p:cNvSpPr txBox="1"/>
          <p:nvPr/>
        </p:nvSpPr>
        <p:spPr>
          <a:xfrm>
            <a:off x="814050" y="2163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BAD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770425" y="2504675"/>
            <a:ext cx="4380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GOOD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Rules summary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Navn burde formidle hva de faktisk beskriver.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Ikke vær redd å loope igjennom en liste flere ganger.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Funksjoner burde gjøre 1 ting.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Unngå </a:t>
            </a:r>
            <a:r>
              <a:rPr lang="en-GB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sideeffekter</a:t>
            </a:r>
            <a:r>
              <a:rPr lang="en-GB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 funksjoner, foretrekk å returnere en verdi.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Bruk konsistent formatering.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Unngå kommentarer.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-"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7" name="Google Shape;4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12" y="225588"/>
            <a:ext cx="8349575" cy="4692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Flytt statiske strenger og tall til enums.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Flytt kode inne i if/else’s ut til egne funksjoner.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-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Når vi flytter ting ut i mindre funksjoner er det lettere å oppdage kode duplisering.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Gjør om conditionals til variabler med beskrivende navn.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Returner heller tidlig i en funksjon der det er mulig enn å nøste flere if’s inne i hverandre.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Filter lister på det du skal utføre noe på istedet for å bruke IF inne i en for loop.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Fjern åpenbare kommentarer.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-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Prøv å forbedre navn der det er mulig.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7391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Refaktorerings-teknikker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2017200"/>
            <a:ext cx="8520600" cy="1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Kode som skal brukes krever ofte endringer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2285400"/>
            <a:ext cx="85206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Kompleks kode øker kognitiv belastning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963" y="1373763"/>
            <a:ext cx="5598075" cy="23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313" y="1105063"/>
            <a:ext cx="4205375" cy="29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32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Bare en liten endring….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